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9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254714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№143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kk-KZ" altLang="ru-RU" sz="1200" b="1" dirty="0">
                <a:latin typeface="Times New Roman" panose="02020603050405020304" pitchFamily="18" charset="0"/>
                <a:cs typeface="Times New Roman" panose="02020603050405020304" pitchFamily="18" charset="0"/>
              </a:rPr>
              <a:t>мамырдағы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24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23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24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күндіз найзағай. Оңтүстік-батыстан соғатын жел оңтүстік-шығысқа ауысады, күші 5-10, күндіз екпіні 15-18 м/с. Ауа температурасы түнде 5-7, күндіз 15-17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25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44850" y="23063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CD0B06E8-96F1-74AD-578E-AB0E26CB06C1}"/>
              </a:ext>
            </a:extLst>
          </p:cNvPr>
          <p:cNvGraphicFramePr>
            <a:graphicFrameLocks noGrp="1"/>
          </p:cNvGraphicFramePr>
          <p:nvPr>
            <p:extLst>
              <p:ext uri="{D42A27DB-BD31-4B8C-83A1-F6EECF244321}">
                <p14:modId xmlns:p14="http://schemas.microsoft.com/office/powerpoint/2010/main" val="2712194472"/>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a:t>
            </a:r>
            <a:r>
              <a:rPr lang="kk-KZ" altLang="ru-RU" sz="1200" b="1" i="1">
                <a:solidFill>
                  <a:srgbClr val="000000"/>
                </a:solidFill>
                <a:latin typeface="Times New Roman" panose="02020603050405020304" pitchFamily="18" charset="0"/>
                <a:cs typeface="Times New Roman" panose="02020603050405020304" pitchFamily="18" charset="0"/>
              </a:rPr>
              <a:t>/ 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24884</TotalTime>
  <Words>667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4738</cp:revision>
  <cp:lastPrinted>2021-07-01T03:56:27Z</cp:lastPrinted>
  <dcterms:created xsi:type="dcterms:W3CDTF">2018-03-27T06:03:00Z</dcterms:created>
  <dcterms:modified xsi:type="dcterms:W3CDTF">2026-05-23T08:16:11Z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